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69" r:id="rId7"/>
    <p:sldId id="268" r:id="rId8"/>
    <p:sldId id="267" r:id="rId9"/>
    <p:sldId id="266" r:id="rId10"/>
    <p:sldId id="265" r:id="rId11"/>
    <p:sldId id="264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448A-B53C-4FF3-A650-E28F854283C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0DD3-657B-4891-8C4D-381761E5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NCIP Hub Webinar Series:</a:t>
            </a:r>
            <a:br>
              <a:rPr lang="en-US" dirty="0" smtClean="0"/>
            </a:br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 on 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87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Browse public collections 	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Follow a single 					               collection(s)/users/group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4636392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569802"/>
            <a:ext cx="3903833" cy="284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use Collections?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(external) content easily &amp; quickly</a:t>
            </a:r>
          </a:p>
          <a:p>
            <a:r>
              <a:rPr lang="en-US" dirty="0" smtClean="0"/>
              <a:t>Easy viewing of images</a:t>
            </a:r>
          </a:p>
          <a:p>
            <a:r>
              <a:rPr lang="en-US" dirty="0" smtClean="0"/>
              <a:t>Comment on content and exchange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one from your dashboard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New Collection</a:t>
            </a:r>
          </a:p>
          <a:p>
            <a:pPr lvl="1"/>
            <a:r>
              <a:rPr lang="en-US" dirty="0" smtClean="0"/>
              <a:t>Set Privacy </a:t>
            </a:r>
          </a:p>
          <a:p>
            <a:pPr lvl="1"/>
            <a:r>
              <a:rPr lang="en-US" dirty="0" smtClean="0"/>
              <a:t>Name your collection </a:t>
            </a:r>
          </a:p>
          <a:p>
            <a:pPr lvl="1"/>
            <a:r>
              <a:rPr lang="en-US" dirty="0" smtClean="0"/>
              <a:t>Enter a description if you want</a:t>
            </a:r>
          </a:p>
          <a:p>
            <a:pPr lvl="1"/>
            <a:r>
              <a:rPr lang="en-US" dirty="0" smtClean="0"/>
              <a:t>Save and add posts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post to 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Post</a:t>
            </a:r>
          </a:p>
          <a:p>
            <a:r>
              <a:rPr lang="en-US" dirty="0" smtClean="0"/>
              <a:t>Add file, link or both	</a:t>
            </a:r>
          </a:p>
          <a:p>
            <a:r>
              <a:rPr lang="en-US" dirty="0" smtClean="0"/>
              <a:t>Enter a title</a:t>
            </a:r>
          </a:p>
          <a:p>
            <a:r>
              <a:rPr lang="en-US" dirty="0" smtClean="0"/>
              <a:t>Enter description if you want</a:t>
            </a:r>
          </a:p>
          <a:p>
            <a:r>
              <a:rPr lang="en-US" dirty="0" smtClean="0"/>
              <a:t>Set a collection for the files to be added to</a:t>
            </a:r>
          </a:p>
          <a:p>
            <a:r>
              <a:rPr lang="en-US" dirty="0" smtClean="0"/>
              <a:t>Enter any tags</a:t>
            </a:r>
          </a:p>
          <a:p>
            <a:r>
              <a:rPr lang="en-US" dirty="0" smtClean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427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post from 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added the post to the collection:</a:t>
            </a:r>
          </a:p>
          <a:p>
            <a:pPr lvl="1"/>
            <a:r>
              <a:rPr lang="en-US" dirty="0" smtClean="0"/>
              <a:t>Delete it from the collection</a:t>
            </a:r>
          </a:p>
          <a:p>
            <a:pPr lvl="2"/>
            <a:r>
              <a:rPr lang="en-US" dirty="0" smtClean="0"/>
              <a:t>Gets deleted from the Hub</a:t>
            </a:r>
          </a:p>
          <a:p>
            <a:r>
              <a:rPr lang="en-US" dirty="0" smtClean="0"/>
              <a:t>If you collected the post from another collection:</a:t>
            </a:r>
          </a:p>
          <a:p>
            <a:pPr lvl="1"/>
            <a:r>
              <a:rPr lang="en-US" dirty="0" smtClean="0"/>
              <a:t>Remove it from the collection</a:t>
            </a:r>
          </a:p>
          <a:p>
            <a:pPr lvl="2"/>
            <a:r>
              <a:rPr lang="en-US" dirty="0" smtClean="0"/>
              <a:t>The post will remain in the original collection but will no longer be in your collection</a:t>
            </a:r>
          </a:p>
        </p:txBody>
      </p:sp>
    </p:spTree>
    <p:extLst>
      <p:ext uri="{BB962C8B-B14F-4D97-AF65-F5344CB8AC3E}">
        <p14:creationId xmlns:p14="http://schemas.microsoft.com/office/powerpoint/2010/main" val="23622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collections in NCIP Hub?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catalog of bookmarks/pins</a:t>
            </a:r>
          </a:p>
          <a:p>
            <a:pPr lvl="1"/>
            <a:r>
              <a:rPr lang="en-US" dirty="0" smtClean="0"/>
              <a:t>‘Collect’ notes, web sites, images, files etc.</a:t>
            </a:r>
          </a:p>
          <a:p>
            <a:r>
              <a:rPr lang="en-US" dirty="0" smtClean="0"/>
              <a:t>Organized by topic/subject/theme</a:t>
            </a:r>
          </a:p>
          <a:p>
            <a:r>
              <a:rPr lang="en-US" dirty="0" smtClean="0"/>
              <a:t>Community driven and social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45" y="4018119"/>
            <a:ext cx="7010400" cy="28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7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come about?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952543" cy="4525963"/>
          </a:xfrm>
        </p:spPr>
      </p:pic>
    </p:spTree>
    <p:extLst>
      <p:ext uri="{BB962C8B-B14F-4D97-AF65-F5344CB8AC3E}">
        <p14:creationId xmlns:p14="http://schemas.microsoft.com/office/powerpoint/2010/main" val="2586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Collections on NCIP 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Browse public collections and posts on NCIP Hub</a:t>
            </a:r>
          </a:p>
          <a:p>
            <a:r>
              <a:rPr lang="en-US" dirty="0" smtClean="0"/>
              <a:t>Like, comment or collect a post </a:t>
            </a:r>
          </a:p>
          <a:p>
            <a:r>
              <a:rPr lang="en-US" dirty="0" smtClean="0"/>
              <a:t>Collect, follow/unfollow a collection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333321" cy="3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Collections can be created by an individual Hub user</a:t>
            </a:r>
          </a:p>
          <a:p>
            <a:pPr lvl="1"/>
            <a:r>
              <a:rPr lang="en-US" dirty="0" smtClean="0"/>
              <a:t>Create from personalized dashboard</a:t>
            </a:r>
          </a:p>
          <a:p>
            <a:pPr lvl="1"/>
            <a:r>
              <a:rPr lang="en-US" dirty="0" smtClean="0"/>
              <a:t>Access level can be public/private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4973527" cy="31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Collections can be created inside a group</a:t>
            </a:r>
          </a:p>
          <a:p>
            <a:r>
              <a:rPr lang="en-US" sz="2800" dirty="0"/>
              <a:t>Access level of the group</a:t>
            </a:r>
          </a:p>
          <a:p>
            <a:r>
              <a:rPr lang="en-US" sz="2800" dirty="0"/>
              <a:t>Configurable between manager &amp; member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6819900" cy="354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12216"/>
            <a:ext cx="4058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Create the collection – Folder/Container</a:t>
            </a:r>
          </a:p>
          <a:p>
            <a:pPr lvl="1"/>
            <a:r>
              <a:rPr lang="en-US" sz="2400" dirty="0" smtClean="0"/>
              <a:t>From inside group or from personal dashboard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915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Create a post with images, links, docs, etc.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Basics of Collections – Create a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Collect posts or other collections to add to your collection!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0"/>
            <a:ext cx="2562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28899"/>
            <a:ext cx="4876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71800" y="3896296"/>
            <a:ext cx="714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302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NCIP Hub Webinar Series: Collections</vt:lpstr>
      <vt:lpstr>What are collections in NCIP Hub?</vt:lpstr>
      <vt:lpstr>How did it come about?</vt:lpstr>
      <vt:lpstr>Basics of Collections on NCIP Hub</vt:lpstr>
      <vt:lpstr>Personal Collections</vt:lpstr>
      <vt:lpstr>Group Collections</vt:lpstr>
      <vt:lpstr>Basics of Collections – Create a Collection</vt:lpstr>
      <vt:lpstr>Basics of Collections – Create a Collection</vt:lpstr>
      <vt:lpstr>Basics of Collections – Create a Collection</vt:lpstr>
      <vt:lpstr>Collections on NCIP Hub</vt:lpstr>
      <vt:lpstr>When do you use Collections?</vt:lpstr>
      <vt:lpstr>Start collections</vt:lpstr>
      <vt:lpstr>Adding a post to a collection</vt:lpstr>
      <vt:lpstr>Deleting a post from a collection</vt:lpstr>
    </vt:vector>
  </TitlesOfParts>
  <Company>Sapient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NCIP Hub Webinar Series: Collections</dc:title>
  <dc:creator>WIN764BIT</dc:creator>
  <cp:lastModifiedBy>Ishwar Chandramouli</cp:lastModifiedBy>
  <cp:revision>19</cp:revision>
  <dcterms:created xsi:type="dcterms:W3CDTF">2014-04-23T18:41:51Z</dcterms:created>
  <dcterms:modified xsi:type="dcterms:W3CDTF">2014-04-24T17:47:08Z</dcterms:modified>
</cp:coreProperties>
</file>